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2"/>
  </p:handout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4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27-9-2019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kstvak 3"/>
          <p:cNvSpPr txBox="1"/>
          <p:nvPr userDrawn="1"/>
        </p:nvSpPr>
        <p:spPr>
          <a:xfrm>
            <a:off x="1087655" y="6098221"/>
            <a:ext cx="6240021" cy="4571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 userDrawn="1"/>
        </p:nvSpPr>
        <p:spPr>
          <a:xfrm>
            <a:off x="1130533" y="6142150"/>
            <a:ext cx="59632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Feedback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 = geven en ontvangen!</a:t>
            </a:r>
          </a:p>
          <a:p>
            <a:r>
              <a:rPr lang="nl-NL" dirty="0" smtClean="0"/>
              <a:t>= dialoog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67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Observatie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nl-NL" dirty="0" smtClean="0"/>
              <a:t>De gever:</a:t>
            </a:r>
          </a:p>
          <a:p>
            <a:r>
              <a:rPr lang="nl-NL" dirty="0" smtClean="0"/>
              <a:t>Kijkt</a:t>
            </a:r>
          </a:p>
          <a:p>
            <a:r>
              <a:rPr lang="nl-NL" dirty="0" smtClean="0"/>
              <a:t>Beschrijft wat hij ziet</a:t>
            </a:r>
          </a:p>
          <a:p>
            <a:endParaRPr lang="nl-NL" dirty="0"/>
          </a:p>
          <a:p>
            <a:pPr indent="0">
              <a:buNone/>
            </a:pPr>
            <a:r>
              <a:rPr lang="nl-NL" dirty="0" smtClean="0"/>
              <a:t>De ontvanger: </a:t>
            </a:r>
          </a:p>
          <a:p>
            <a:pPr marL="342900" indent="-342900"/>
            <a:r>
              <a:rPr lang="nl-NL" dirty="0" smtClean="0"/>
              <a:t>Luistert zonder te onderbreken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176" y="949468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0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Effect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nl-NL" dirty="0" smtClean="0"/>
              <a:t>De gever:</a:t>
            </a:r>
          </a:p>
          <a:p>
            <a:pPr marL="342900" indent="-342900"/>
            <a:r>
              <a:rPr lang="nl-NL" dirty="0" smtClean="0"/>
              <a:t>Geeft aan welk effect het gedrag had op anderen (bijvoorbeeld zichzelf)</a:t>
            </a:r>
          </a:p>
          <a:p>
            <a:pPr marL="342900" indent="-342900"/>
            <a:endParaRPr lang="nl-NL" dirty="0"/>
          </a:p>
          <a:p>
            <a:pPr indent="0">
              <a:buNone/>
            </a:pPr>
            <a:r>
              <a:rPr lang="nl-NL" dirty="0" smtClean="0"/>
              <a:t>De ontvanger:</a:t>
            </a:r>
          </a:p>
          <a:p>
            <a:pPr marL="342900" indent="-342900"/>
            <a:r>
              <a:rPr lang="nl-NL" dirty="0" smtClean="0"/>
              <a:t>Laat de ander uitpraten</a:t>
            </a:r>
          </a:p>
          <a:p>
            <a:pPr marL="342900" indent="-342900"/>
            <a:r>
              <a:rPr lang="nl-NL" dirty="0" smtClean="0"/>
              <a:t>Schiet niet in de verdediging of in de aanval</a:t>
            </a:r>
          </a:p>
          <a:p>
            <a:pPr marL="342900" indent="-342900"/>
            <a:r>
              <a:rPr lang="nl-NL" dirty="0" smtClean="0"/>
              <a:t>Start geen discussie 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0112" y="422512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80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Reactie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r>
              <a:rPr lang="nl-NL" dirty="0" smtClean="0"/>
              <a:t>De gever:</a:t>
            </a:r>
          </a:p>
          <a:p>
            <a:pPr marL="342900" indent="-342900"/>
            <a:r>
              <a:rPr lang="nl-NL" dirty="0" smtClean="0"/>
              <a:t>Pauzeert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 smtClean="0"/>
              <a:t>De ontvanger:</a:t>
            </a:r>
          </a:p>
          <a:p>
            <a:pPr marL="342900" indent="-342900"/>
            <a:r>
              <a:rPr lang="nl-NL" dirty="0" smtClean="0"/>
              <a:t>Zorgt dat het punt duidelijk is voor hem/ haar</a:t>
            </a:r>
          </a:p>
          <a:p>
            <a:pPr marL="342900" indent="-342900"/>
            <a:r>
              <a:rPr lang="nl-NL" dirty="0" smtClean="0"/>
              <a:t>Stelt aanvullende vragen</a:t>
            </a:r>
          </a:p>
          <a:p>
            <a:pPr marL="342900" indent="-342900"/>
            <a:r>
              <a:rPr lang="nl-NL" dirty="0" smtClean="0"/>
              <a:t>Geeft de eigen kant van het verhaal. Wat wilde je bereiken?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 smtClean="0"/>
              <a:t>De gever:</a:t>
            </a:r>
          </a:p>
          <a:p>
            <a:pPr marL="342900" indent="-342900"/>
            <a:r>
              <a:rPr lang="nl-NL" dirty="0" smtClean="0"/>
              <a:t>Luistert aandachtig</a:t>
            </a:r>
          </a:p>
          <a:p>
            <a:pPr marL="342900" indent="-342900"/>
            <a:r>
              <a:rPr lang="nl-NL" dirty="0" smtClean="0"/>
              <a:t>Stelt aanvullende vragen, bijvoorbeeld: “was dit je bedoeling?”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0946" y="45474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0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Dialoog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indent="0">
              <a:buNone/>
            </a:pPr>
            <a:r>
              <a:rPr lang="nl-NL" u="sng" dirty="0" smtClean="0"/>
              <a:t>De gever:</a:t>
            </a:r>
          </a:p>
          <a:p>
            <a:pPr marL="342900" indent="-342900"/>
            <a:r>
              <a:rPr lang="nl-NL" dirty="0" smtClean="0"/>
              <a:t>Voer samen een gesprek over doel en bedoeling en effect</a:t>
            </a:r>
          </a:p>
          <a:p>
            <a:pPr marL="342900" indent="-342900"/>
            <a:r>
              <a:rPr lang="nl-NL" dirty="0" smtClean="0"/>
              <a:t>Zoek gezamenlijk naar verbeteringen</a:t>
            </a:r>
          </a:p>
          <a:p>
            <a:pPr marL="342900" indent="-342900"/>
            <a:endParaRPr lang="nl-NL" dirty="0"/>
          </a:p>
          <a:p>
            <a:pPr marL="342900" indent="-342900"/>
            <a:endParaRPr lang="nl-NL" dirty="0" smtClean="0"/>
          </a:p>
          <a:p>
            <a:pPr marL="342900" indent="-342900"/>
            <a:endParaRPr lang="nl-NL" dirty="0"/>
          </a:p>
          <a:p>
            <a:pPr marL="342900" indent="-342900"/>
            <a:endParaRPr lang="nl-NL" dirty="0" smtClean="0"/>
          </a:p>
          <a:p>
            <a:pPr marL="342900" indent="-342900"/>
            <a:endParaRPr lang="nl-NL" dirty="0"/>
          </a:p>
          <a:p>
            <a:pPr indent="0">
              <a:buNone/>
            </a:pPr>
            <a:r>
              <a:rPr lang="nl-NL" u="sng" dirty="0" smtClean="0"/>
              <a:t>De ontvanger:</a:t>
            </a:r>
          </a:p>
          <a:p>
            <a:pPr marL="342900" indent="-342900"/>
            <a:r>
              <a:rPr lang="nl-NL" dirty="0" smtClean="0"/>
              <a:t>Zoek samen naar manieren om verder te komen</a:t>
            </a:r>
          </a:p>
          <a:p>
            <a:pPr marL="342900" indent="-342900"/>
            <a:r>
              <a:rPr lang="nl-NL" dirty="0" smtClean="0"/>
              <a:t>Erken het standpunt van de ander</a:t>
            </a:r>
          </a:p>
          <a:p>
            <a:pPr marL="342900" indent="-342900"/>
            <a:r>
              <a:rPr lang="nl-NL" dirty="0" smtClean="0"/>
              <a:t>Bedank de feedback gever</a:t>
            </a:r>
          </a:p>
          <a:p>
            <a:pPr marL="342900" indent="-342900"/>
            <a:r>
              <a:rPr lang="nl-NL" dirty="0" smtClean="0"/>
              <a:t>Spiegel jezelf: hoe ga je deze feedback gebruiken?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3105" y="377812"/>
            <a:ext cx="22574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2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2586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zone college.potx" id="{5BE10315-6621-4603-BCB1-7813A36D2C47}" vid="{864B3A44-6AB3-4355-99FE-34D5E483778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EDA1D-CAED-4F2C-9690-3594FED1E03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2122A53-09D7-421F-8002-4B08AD9541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3CA261-34BE-4911-A3A6-EA2111D95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zone college</Template>
  <TotalTime>149</TotalTime>
  <Words>169</Words>
  <Application>Microsoft Office PowerPoint</Application>
  <PresentationFormat>Breedbeeld</PresentationFormat>
  <Paragraphs>44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Feedback</vt:lpstr>
      <vt:lpstr>1. Observatie</vt:lpstr>
      <vt:lpstr>2. Effect</vt:lpstr>
      <vt:lpstr>3. Reactie</vt:lpstr>
      <vt:lpstr>4. Dialoog</vt:lpstr>
      <vt:lpstr>PowerPoint-presentatie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Mariëlle Boerman - de Lange</dc:creator>
  <cp:lastModifiedBy>Angelique Withaar</cp:lastModifiedBy>
  <cp:revision>30</cp:revision>
  <dcterms:created xsi:type="dcterms:W3CDTF">2018-10-08T12:02:05Z</dcterms:created>
  <dcterms:modified xsi:type="dcterms:W3CDTF">2019-09-27T08:02:24Z</dcterms:modified>
</cp:coreProperties>
</file>